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7E7FF-385D-7C4A-B7B2-BC6FA005B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B3242D-8306-7144-B09F-CA3BC572F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3A8DF-CBF6-854D-B47F-67BDD8991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9A166-ADD1-0F43-9B35-3E3CB47F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B734D-BC41-5B44-8A76-F940465F2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51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DD9B6-653C-9E4E-89D0-E12729FC8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BED45-02A8-9C4A-943B-7C12265E1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63EED-F2A0-EC4D-9050-C807093A0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E88C9-202C-4040-BA38-BAA2D53DC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536B7-C5A9-CD4F-B990-C959444A8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5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CD9801-626B-4142-AA1D-925102B98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FE14F6-CC80-8141-9E37-495DA8B2C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B6AE9-3592-074D-B02E-C224A07F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3D302-9A62-7447-A22B-6609C5C49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880E6-371E-0D4B-871D-9C67C6367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84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70849-3AD5-074B-B141-2603EB8E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0B269-665F-CD48-81FB-6A05E77BF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932E8-FBEF-5441-8414-8481EFA5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3A71C-EAE2-BA49-ADB1-B2BEA2018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4665A-4633-FE4A-A172-BD2628270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2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604E-D7F1-9444-8036-01D6E19DC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B4A2F-F337-E341-9A19-BB8EEA635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D0BC-A9B5-9648-9435-F256E616D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5DDA2-8411-1640-9B2D-5222836F0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62A58-BE0C-3143-A681-9AA5D1D1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57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482E-EFF5-0141-925E-16980F8FF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DAF20-0678-F444-BC3B-E3805B0EB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21241-22D6-AB41-8ED6-0F72CD4B7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02D75-5A8C-1745-ADC3-970A39E6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EFDC69-5026-5B4A-B8E2-143C0C5A6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9B19F-2150-9C4D-B0F0-2263AC88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0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F5F5-6417-344F-AC3D-9CE9DCCF5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A4D18-277B-9F4F-BE78-C0472FB6C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08C97-B95C-A24B-9E2F-3973F298F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A1A33-B116-5940-AE49-E0E454B7F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63818-472D-B341-ADCB-576125065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39472-3033-0C49-928F-A88758100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14553A-FDE3-CB4B-A154-A1CAE00B3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BF2111-0401-3F49-B798-C7A2A5B5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624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2A383-DDB1-1440-8673-92F97D61C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63647-5F99-6F4E-AC14-34710B390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3B871F-3898-8E49-90AB-A4705F0F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E20561-B575-D34F-AC53-27D84DE8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7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8EC0FA-2096-AB4D-9A63-68CA4C07D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818791-04BE-0D4C-9D86-D9CFAC8C6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AE769-574E-E445-80DF-891BC590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11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87E3-EED8-2E4A-B2F4-BA4ED05F0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035BF-6633-434F-8889-67F9E4F1A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9C847-E05D-5247-BCE0-F2AEA980F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6EE0F-1F7E-D04B-8DAD-9621CA3E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6DFCF-25DB-A149-AB88-07A44432E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FBB282-C26F-FF46-9B67-4D0E5766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65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C7BA7-312A-0D43-B2C6-937D7369C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D2E86E-891D-6643-9A40-5446A2596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8968C-C330-EB46-8CBB-D75036531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B7C31-9977-6649-BBC7-A64379A94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5CE7A-0044-2242-A721-8623D0B1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19697-C325-DC4D-A0C3-448F6DBE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10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A69E7-370B-4E43-AC43-A88B524ED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B17D1-E21F-A641-884D-85E020302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038DF-B5E1-304A-BA66-361FB7D26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C6B83-9644-E340-860F-7C3321F9FDDC}" type="datetimeFigureOut">
              <a:rPr lang="en-US" smtClean="0"/>
              <a:t>7/4/22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6A5CE-50F8-BD45-867E-6509DE9131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9A678-82E4-1F42-B3C6-366FD54BC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46B12-6069-EC49-9B9A-EA05BF1E0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3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D46F27-0203-2644-BCF5-F0387E0B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36966"/>
              </p:ext>
            </p:extLst>
          </p:nvPr>
        </p:nvGraphicFramePr>
        <p:xfrm>
          <a:off x="2032000" y="1233232"/>
          <a:ext cx="8127999" cy="47473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99671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803859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53056388"/>
                    </a:ext>
                  </a:extLst>
                </a:gridCol>
              </a:tblGrid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8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202957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7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6511086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8065928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highlight>
                          <a:srgbClr val="00FF00"/>
                        </a:highlight>
                      </a:endParaRPr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904995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258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2585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D46F27-0203-2644-BCF5-F0387E0B974F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233232"/>
          <a:ext cx="8127999" cy="47473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99671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803859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53056388"/>
                    </a:ext>
                  </a:extLst>
                </a:gridCol>
              </a:tblGrid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8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202957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7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6511086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8065928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highlight>
                          <a:srgbClr val="00FF00"/>
                        </a:highlight>
                      </a:endParaRPr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904995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258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9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D46F27-0203-2644-BCF5-F0387E0B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94312"/>
              </p:ext>
            </p:extLst>
          </p:nvPr>
        </p:nvGraphicFramePr>
        <p:xfrm>
          <a:off x="2032000" y="1233232"/>
          <a:ext cx="8127999" cy="47473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99671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803859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53056388"/>
                    </a:ext>
                  </a:extLst>
                </a:gridCol>
              </a:tblGrid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8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202957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7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6511086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8065928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highlight>
                          <a:srgbClr val="00FF00"/>
                        </a:highlight>
                      </a:endParaRPr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04995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258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8053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D46F27-0203-2644-BCF5-F0387E0B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74727"/>
              </p:ext>
            </p:extLst>
          </p:nvPr>
        </p:nvGraphicFramePr>
        <p:xfrm>
          <a:off x="152400" y="906660"/>
          <a:ext cx="8127999" cy="47473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99671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803859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53056388"/>
                    </a:ext>
                  </a:extLst>
                </a:gridCol>
              </a:tblGrid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8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02957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7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200" dirty="0"/>
                        <a:t>9</a:t>
                      </a:r>
                      <a:r>
                        <a:rPr lang="en-US" sz="3200" baseline="30000" dirty="0"/>
                        <a:t>+</a:t>
                      </a:r>
                      <a:r>
                        <a:rPr lang="en-US" sz="3200" dirty="0"/>
                        <a:t>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11086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065928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Year 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highlight>
                          <a:srgbClr val="00FF00"/>
                        </a:highlight>
                      </a:endParaRPr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/>
                    </a:p>
                    <a:p>
                      <a:pPr algn="ctr"/>
                      <a:r>
                        <a:rPr lang="en-US" sz="3600" dirty="0"/>
                        <a:t>3 Units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049953"/>
                  </a:ext>
                </a:extLst>
              </a:tr>
              <a:tr h="9494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Semester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258353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86C5B3C1-5864-AB4B-A255-54DA5F3C4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743" y="1371600"/>
            <a:ext cx="3537857" cy="3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86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011DC8-51B4-224A-8229-5C26FE1BC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161790" y="1161790"/>
            <a:ext cx="6858001" cy="4534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E7FDEB-55DA-F743-B3C5-7735C9C4A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422" y="3356976"/>
            <a:ext cx="2813357" cy="37452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882C1A-CDA1-6B4E-805A-821D0F8F81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368" t="49612"/>
          <a:stretch/>
        </p:blipFill>
        <p:spPr>
          <a:xfrm>
            <a:off x="7347779" y="3112718"/>
            <a:ext cx="4960307" cy="37452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04183B-CFDB-0840-A867-BAE6BA3DC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864" y="0"/>
            <a:ext cx="7882222" cy="35949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244425-FD01-094A-B007-C40A16556292}"/>
              </a:ext>
            </a:extLst>
          </p:cNvPr>
          <p:cNvSpPr txBox="1"/>
          <p:nvPr/>
        </p:nvSpPr>
        <p:spPr>
          <a:xfrm>
            <a:off x="463463" y="200416"/>
            <a:ext cx="2580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Prof Trevor Hastie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D5B4B2-1119-4143-9866-84CCEA5ABED4}"/>
              </a:ext>
            </a:extLst>
          </p:cNvPr>
          <p:cNvSpPr txBox="1"/>
          <p:nvPr/>
        </p:nvSpPr>
        <p:spPr>
          <a:xfrm>
            <a:off x="4844222" y="6214996"/>
            <a:ext cx="2580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Prof Robert </a:t>
            </a:r>
            <a:r>
              <a:rPr lang="en-US" b="1" dirty="0" err="1">
                <a:solidFill>
                  <a:schemeClr val="bg1"/>
                </a:solidFill>
              </a:rPr>
              <a:t>Tibshirani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D4F214-1148-F04B-81FF-E538004D24B9}"/>
              </a:ext>
            </a:extLst>
          </p:cNvPr>
          <p:cNvSpPr txBox="1"/>
          <p:nvPr/>
        </p:nvSpPr>
        <p:spPr>
          <a:xfrm>
            <a:off x="8490586" y="6289014"/>
            <a:ext cx="2580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Dr Hadley Wickham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D721E-552E-5D48-BE56-21C71AEEDDA5}"/>
              </a:ext>
            </a:extLst>
          </p:cNvPr>
          <p:cNvSpPr txBox="1"/>
          <p:nvPr/>
        </p:nvSpPr>
        <p:spPr>
          <a:xfrm>
            <a:off x="8936112" y="234008"/>
            <a:ext cx="292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Prof Rob Hyndman, Prof Roger Peng, Prof Di Cook</a:t>
            </a:r>
          </a:p>
        </p:txBody>
      </p:sp>
    </p:spTree>
    <p:extLst>
      <p:ext uri="{BB962C8B-B14F-4D97-AF65-F5344CB8AC3E}">
        <p14:creationId xmlns:p14="http://schemas.microsoft.com/office/powerpoint/2010/main" val="3368231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140</Words>
  <Application>Microsoft Macintosh PowerPoint</Application>
  <PresentationFormat>Widescreen</PresentationFormat>
  <Paragraphs>92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Thiyanga Talagala</dc:creator>
  <cp:lastModifiedBy>Thiyanga Talagala</cp:lastModifiedBy>
  <cp:revision>7</cp:revision>
  <dcterms:created xsi:type="dcterms:W3CDTF">2022-07-03T23:40:19Z</dcterms:created>
  <dcterms:modified xsi:type="dcterms:W3CDTF">2022-07-04T02:34:07Z</dcterms:modified>
</cp:coreProperties>
</file>

<file path=docProps/thumbnail.jpeg>
</file>